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308" r:id="rId3"/>
    <p:sldId id="309" r:id="rId4"/>
    <p:sldId id="286" r:id="rId5"/>
    <p:sldId id="310" r:id="rId6"/>
    <p:sldId id="311" r:id="rId7"/>
    <p:sldId id="313" r:id="rId8"/>
    <p:sldId id="314" r:id="rId9"/>
    <p:sldId id="312" r:id="rId10"/>
    <p:sldId id="282" r:id="rId11"/>
    <p:sldId id="315" r:id="rId12"/>
    <p:sldId id="316" r:id="rId13"/>
  </p:sldIdLst>
  <p:sldSz cx="9144000" cy="5715000" type="screen16x10"/>
  <p:notesSz cx="6858000" cy="9144000"/>
  <p:defaultTextStyle>
    <a:defPPr>
      <a:defRPr lang="cs-CZ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D4ECE7"/>
    <a:srgbClr val="E4002B"/>
    <a:srgbClr val="003DA5"/>
    <a:srgbClr val="00AB8E"/>
    <a:srgbClr val="7A99AC"/>
    <a:srgbClr val="00A9E0"/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6" y="462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F402A2AC-9067-4C3B-8D73-559F90BEB6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ED9C65B-C376-4751-A8C5-3D4ACE1C3F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652EF-2AC9-4576-81B6-642FE498BC21}" type="datetimeFigureOut">
              <a:rPr lang="cs-CZ" smtClean="0"/>
              <a:t>17.05.2021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174BE18-0244-4088-A0E0-BFF10BF8595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&lt;#&gt;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494EFAD-C030-4CF9-9A53-A195A225E7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82A64-B74A-43E6-B7B3-F6033E42DE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1019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7B827-01B0-40C7-BA68-3ACC7CEACCE7}" type="datetimeFigureOut">
              <a:rPr lang="cs-CZ" smtClean="0"/>
              <a:t>17.05.2021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&lt;#&gt;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D250-9BF5-4AE8-86BD-080F3A2227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409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067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BD250-9BF5-4AE8-86BD-080F3A22271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531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text 15"/>
          <p:cNvSpPr>
            <a:spLocks noGrp="1"/>
          </p:cNvSpPr>
          <p:nvPr>
            <p:ph type="body" sz="quarter" idx="11" hasCustomPrompt="1"/>
          </p:nvPr>
        </p:nvSpPr>
        <p:spPr>
          <a:xfrm>
            <a:off x="896939" y="3278188"/>
            <a:ext cx="7127875" cy="101947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aseline="0"/>
            </a:lvl1pPr>
          </a:lstStyle>
          <a:p>
            <a:pPr lvl="0"/>
            <a:r>
              <a:rPr lang="cs-CZ"/>
              <a:t>doplňující popis prezentace</a:t>
            </a:r>
          </a:p>
        </p:txBody>
      </p:sp>
      <p:sp>
        <p:nvSpPr>
          <p:cNvPr id="18" name="Zástupný symbol pro text 17"/>
          <p:cNvSpPr>
            <a:spLocks noGrp="1"/>
          </p:cNvSpPr>
          <p:nvPr>
            <p:ph type="body" sz="quarter" idx="12" hasCustomPrompt="1"/>
          </p:nvPr>
        </p:nvSpPr>
        <p:spPr>
          <a:xfrm>
            <a:off x="896939" y="4717914"/>
            <a:ext cx="5043487" cy="359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cs-CZ"/>
              <a:t>Autor: Jméno Příjmení</a:t>
            </a:r>
          </a:p>
        </p:txBody>
      </p:sp>
      <p:sp>
        <p:nvSpPr>
          <p:cNvPr id="20" name="Zástupný symbol pro text 19"/>
          <p:cNvSpPr>
            <a:spLocks noGrp="1"/>
          </p:cNvSpPr>
          <p:nvPr>
            <p:ph type="body" sz="quarter" idx="13" hasCustomPrompt="1"/>
          </p:nvPr>
        </p:nvSpPr>
        <p:spPr>
          <a:xfrm>
            <a:off x="6156326" y="4717914"/>
            <a:ext cx="1871663" cy="3598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/>
            </a:lvl1pPr>
          </a:lstStyle>
          <a:p>
            <a:pPr lvl="0"/>
            <a:r>
              <a:rPr lang="cs-CZ"/>
              <a:t>datum</a:t>
            </a:r>
          </a:p>
        </p:txBody>
      </p:sp>
      <p:sp>
        <p:nvSpPr>
          <p:cNvPr id="23" name="Nadpis 22"/>
          <p:cNvSpPr>
            <a:spLocks noGrp="1"/>
          </p:cNvSpPr>
          <p:nvPr>
            <p:ph type="title" hasCustomPrompt="1"/>
          </p:nvPr>
        </p:nvSpPr>
        <p:spPr>
          <a:xfrm>
            <a:off x="899592" y="2377447"/>
            <a:ext cx="7128792" cy="78008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cs-CZ"/>
              <a:t>HLAVNÍ NÁZEV</a:t>
            </a:r>
            <a:br>
              <a:rPr lang="cs-CZ"/>
            </a:br>
            <a:r>
              <a:rPr lang="cs-CZ"/>
              <a:t>PREZENTACE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901" y="763318"/>
            <a:ext cx="6480719" cy="85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6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800" baseline="0"/>
            </a:lvl1pPr>
            <a:lvl2pPr marL="742950" indent="-285750">
              <a:buFont typeface="Wingdings" panose="05000000000000000000" pitchFamily="2" charset="2"/>
              <a:buChar char="§"/>
              <a:defRPr sz="2400"/>
            </a:lvl2pPr>
            <a:lvl3pPr marL="1143000" indent="-228600">
              <a:buFont typeface="Wingdings" panose="05000000000000000000" pitchFamily="2" charset="2"/>
              <a:buChar char="§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057400" indent="-228600">
              <a:buFont typeface="Wingdings" panose="05000000000000000000" pitchFamily="2" charset="2"/>
              <a:buChar char="§"/>
              <a:defRPr sz="2800"/>
            </a:lvl5pPr>
          </a:lstStyle>
          <a:p>
            <a:pPr lvl="0"/>
            <a:r>
              <a:rPr lang="cs-CZ"/>
              <a:t>Kliknutím na některou z ikon můžete vložit libovolný objekt (obrázek, graf, tabulku atd.)</a:t>
            </a:r>
          </a:p>
        </p:txBody>
      </p:sp>
    </p:spTree>
    <p:extLst>
      <p:ext uri="{BB962C8B-B14F-4D97-AF65-F5344CB8AC3E}">
        <p14:creationId xmlns:p14="http://schemas.microsoft.com/office/powerpoint/2010/main" val="24125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0"/>
          </p:nvPr>
        </p:nvSpPr>
        <p:spPr>
          <a:xfrm>
            <a:off x="468314" y="1357313"/>
            <a:ext cx="3959225" cy="3899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  <p:sp>
        <p:nvSpPr>
          <p:cNvPr id="10" name="Zástupný symbol pro text 8"/>
          <p:cNvSpPr>
            <a:spLocks noGrp="1"/>
          </p:cNvSpPr>
          <p:nvPr>
            <p:ph type="body" sz="quarter" idx="11"/>
          </p:nvPr>
        </p:nvSpPr>
        <p:spPr>
          <a:xfrm>
            <a:off x="4716017" y="1357333"/>
            <a:ext cx="3959225" cy="3899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60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nadpis snímku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1pPr>
            <a:lvl2pPr marL="742950" indent="-285750">
              <a:buClr>
                <a:srgbClr val="FF000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800"/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17705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atič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6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110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440267" y="5377832"/>
            <a:ext cx="8703733" cy="337169"/>
          </a:xfrm>
          <a:prstGeom prst="rect">
            <a:avLst/>
          </a:prstGeom>
          <a:solidFill>
            <a:srgbClr val="003D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" y="5377831"/>
            <a:ext cx="404664" cy="337220"/>
          </a:xfrm>
          <a:prstGeom prst="rect">
            <a:avLst/>
          </a:prstGeom>
        </p:spPr>
      </p:pic>
      <p:sp>
        <p:nvSpPr>
          <p:cNvPr id="8" name="TextovéPole 7"/>
          <p:cNvSpPr txBox="1"/>
          <p:nvPr userDrawn="1"/>
        </p:nvSpPr>
        <p:spPr>
          <a:xfrm>
            <a:off x="432000" y="5421334"/>
            <a:ext cx="867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chemeClr val="bg1"/>
                </a:solidFill>
              </a:rPr>
              <a:t>Fakulta elektrotechniky a komunikačních technologií </a:t>
            </a:r>
            <a:r>
              <a:rPr lang="cs-CZ" sz="1400" b="1" dirty="0">
                <a:solidFill>
                  <a:schemeClr val="bg1"/>
                </a:solidFill>
                <a:latin typeface="Calibri"/>
              </a:rPr>
              <a:t>• </a:t>
            </a:r>
            <a:r>
              <a:rPr lang="cs-CZ" sz="1400" b="1" dirty="0">
                <a:solidFill>
                  <a:schemeClr val="bg1"/>
                </a:solidFill>
              </a:rPr>
              <a:t>Vysoké </a:t>
            </a:r>
            <a:r>
              <a:rPr lang="cs-CZ" sz="1400" b="1" baseline="0" dirty="0">
                <a:solidFill>
                  <a:schemeClr val="bg1"/>
                </a:solidFill>
              </a:rPr>
              <a:t>učení technické v Brně</a:t>
            </a:r>
            <a:endParaRPr lang="cs-CZ" sz="1400" b="1" u="sng" dirty="0">
              <a:solidFill>
                <a:schemeClr val="bg1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E4230FE-FB8E-4697-848C-9D46743CF1E2}"/>
              </a:ext>
            </a:extLst>
          </p:cNvPr>
          <p:cNvSpPr txBox="1"/>
          <p:nvPr userDrawn="1"/>
        </p:nvSpPr>
        <p:spPr>
          <a:xfrm>
            <a:off x="8352000" y="5400426"/>
            <a:ext cx="790268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EB6C03C1-169E-46B5-AFDC-AE7138EC702F}" type="slidenum">
              <a:rPr lang="cs-CZ" smtClean="0">
                <a:solidFill>
                  <a:schemeClr val="bg1"/>
                </a:solidFill>
              </a:rPr>
              <a:t>‹#›</a:t>
            </a:fld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z </a:t>
            </a:r>
            <a:r>
              <a:rPr lang="cs-CZ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02762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5" r:id="rId5"/>
    <p:sldLayoutId id="214748365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>
          <a:xfrm>
            <a:off x="896940" y="4477500"/>
            <a:ext cx="7127875" cy="684256"/>
          </a:xfrm>
        </p:spPr>
        <p:txBody>
          <a:bodyPr/>
          <a:lstStyle/>
          <a:p>
            <a:r>
              <a:rPr lang="cs-CZ" sz="2800" b="1" dirty="0"/>
              <a:t>Jméno Příjmení </a:t>
            </a:r>
          </a:p>
          <a:p>
            <a:endParaRPr lang="cs-CZ" sz="2800" b="1" dirty="0">
              <a:solidFill>
                <a:srgbClr val="E4002B"/>
              </a:solidFill>
            </a:endParaRPr>
          </a:p>
          <a:p>
            <a:endParaRPr lang="cs-CZ" sz="2800" b="1" dirty="0"/>
          </a:p>
          <a:p>
            <a:endParaRPr lang="cs-CZ" sz="1400" b="1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6876801" y="5161756"/>
            <a:ext cx="1871663" cy="431800"/>
          </a:xfrm>
        </p:spPr>
        <p:txBody>
          <a:bodyPr/>
          <a:lstStyle/>
          <a:p>
            <a:r>
              <a:rPr lang="cs-CZ" dirty="0"/>
              <a:t>Datum</a:t>
            </a: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99592" y="2377447"/>
            <a:ext cx="7128792" cy="1200053"/>
          </a:xfrm>
        </p:spPr>
        <p:txBody>
          <a:bodyPr/>
          <a:lstStyle/>
          <a:p>
            <a:r>
              <a:rPr lang="cs-CZ" sz="3300" dirty="0"/>
              <a:t>Ukázková prezentace </a:t>
            </a:r>
            <a:br>
              <a:rPr lang="cs-CZ" sz="3300" dirty="0"/>
            </a:br>
            <a:r>
              <a:rPr lang="cs-CZ" sz="3300" dirty="0"/>
              <a:t>pro soutěž </a:t>
            </a:r>
            <a:br>
              <a:rPr lang="cs-CZ" sz="3300" dirty="0"/>
            </a:br>
            <a:r>
              <a:rPr lang="cs-CZ" sz="3300" dirty="0" err="1"/>
              <a:t>Mikrokontroléry</a:t>
            </a:r>
            <a:r>
              <a:rPr lang="cs-CZ" sz="3300" dirty="0"/>
              <a:t> letí</a:t>
            </a:r>
          </a:p>
        </p:txBody>
      </p:sp>
      <p:sp>
        <p:nvSpPr>
          <p:cNvPr id="6" name="Zástupný symbol pro text 1">
            <a:extLst>
              <a:ext uri="{FF2B5EF4-FFF2-40B4-BE49-F238E27FC236}">
                <a16:creationId xmlns:a16="http://schemas.microsoft.com/office/drawing/2014/main" id="{88935BA9-B9BB-4235-9F24-B5644BDA281F}"/>
              </a:ext>
            </a:extLst>
          </p:cNvPr>
          <p:cNvSpPr txBox="1">
            <a:spLocks/>
          </p:cNvSpPr>
          <p:nvPr/>
        </p:nvSpPr>
        <p:spPr>
          <a:xfrm>
            <a:off x="336700" y="4802523"/>
            <a:ext cx="7127875" cy="57513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338846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0" y="15750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r>
              <a:rPr lang="cs-CZ" sz="3600" b="1" dirty="0">
                <a:latin typeface="+mj-lt"/>
              </a:rPr>
              <a:t>Děkuji za pozornost</a:t>
            </a: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b="1" dirty="0">
              <a:latin typeface="+mj-lt"/>
            </a:endParaRPr>
          </a:p>
          <a:p>
            <a:pPr algn="ctr"/>
            <a:endParaRPr lang="cs-CZ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8857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C80137-17CE-451E-B3E9-7A6B47701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Po dokončení bude následovat </a:t>
            </a:r>
            <a:r>
              <a:rPr lang="cs-CZ" dirty="0" err="1"/>
              <a:t>videoprezentace</a:t>
            </a:r>
            <a:r>
              <a:rPr lang="cs-CZ" dirty="0"/>
              <a:t> vašeho zařízení</a:t>
            </a:r>
          </a:p>
        </p:txBody>
      </p:sp>
    </p:spTree>
    <p:extLst>
      <p:ext uri="{BB962C8B-B14F-4D97-AF65-F5344CB8AC3E}">
        <p14:creationId xmlns:p14="http://schemas.microsoft.com/office/powerpoint/2010/main" val="180729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5AC548-6559-4C1B-AA34-7111D6CC0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Pár typů na závěr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09D5D03-1E84-4D9E-B9F1-5D56FD2B9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cs-CZ" sz="2000" dirty="0"/>
              <a:t>Samotná prezentace by měla mít délku maximálně 7-8 minut. Z tohoto důvodu doporučujeme </a:t>
            </a:r>
            <a:r>
              <a:rPr lang="cs-CZ" sz="2000" dirty="0" err="1"/>
              <a:t>max</a:t>
            </a:r>
            <a:r>
              <a:rPr lang="cs-CZ" sz="2000" dirty="0"/>
              <a:t> 10 snímků prezentace (a to včetně úvodního představení i závěrečného poděkování)</a:t>
            </a:r>
          </a:p>
          <a:p>
            <a:pPr algn="l"/>
            <a:endParaRPr lang="cs-CZ" sz="2000" dirty="0"/>
          </a:p>
          <a:p>
            <a:pPr algn="l"/>
            <a:r>
              <a:rPr lang="cs-CZ" sz="2000" dirty="0"/>
              <a:t>Určitě je vhodné si vlastní prezentaci vyzkoušet, abyste měli představu, kolik času vám samotná prezentace zabere.</a:t>
            </a:r>
            <a:br>
              <a:rPr lang="cs-CZ" sz="2000" dirty="0"/>
            </a:br>
            <a:br>
              <a:rPr lang="cs-CZ" sz="2000" dirty="0"/>
            </a:br>
            <a:r>
              <a:rPr lang="cs-CZ" sz="2000" dirty="0"/>
              <a:t>Na každého účastníka máme vyhrazeno 15 minut, do kterých by se měla vejít prezentace, videoukázka i diskuse s komisí.</a:t>
            </a:r>
            <a:br>
              <a:rPr lang="cs-CZ" sz="2000" dirty="0"/>
            </a:br>
            <a:br>
              <a:rPr lang="cs-CZ" sz="2000" dirty="0"/>
            </a:br>
            <a:r>
              <a:rPr lang="cs-CZ" sz="2000" dirty="0"/>
              <a:t>Pokud jste se dočetli až sem, tak vám přejeme hodně zdaru při prezentování vašich výsledků v soutěži MCU letí ;)</a:t>
            </a:r>
          </a:p>
        </p:txBody>
      </p:sp>
    </p:spTree>
    <p:extLst>
      <p:ext uri="{BB962C8B-B14F-4D97-AF65-F5344CB8AC3E}">
        <p14:creationId xmlns:p14="http://schemas.microsoft.com/office/powerpoint/2010/main" val="228790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916E22-4437-4CD4-B2B6-060043D7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Obsah prezentace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C91A23-262E-4D5E-A4B0-D62CF12C6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cs-CZ" dirty="0"/>
              <a:t>Velmi stručné shrnutí jednotlivých kapitol prezentace</a:t>
            </a:r>
          </a:p>
          <a:p>
            <a:pPr algn="l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566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EC80137-17CE-451E-B3E9-7A6B47701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Ilustrativní obrázek vašeho zařízení</a:t>
            </a:r>
          </a:p>
        </p:txBody>
      </p:sp>
    </p:spTree>
    <p:extLst>
      <p:ext uri="{BB962C8B-B14F-4D97-AF65-F5344CB8AC3E}">
        <p14:creationId xmlns:p14="http://schemas.microsoft.com/office/powerpoint/2010/main" val="294072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0F06DB-4C2E-413F-B0DB-6780D28EA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85000"/>
            <a:ext cx="8640960" cy="952500"/>
          </a:xfrm>
        </p:spPr>
        <p:txBody>
          <a:bodyPr/>
          <a:lstStyle/>
          <a:p>
            <a:r>
              <a:rPr lang="cs-CZ" dirty="0"/>
              <a:t>Motivace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FB15D05-A5BD-4773-9FA0-BF3E14812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37500"/>
            <a:ext cx="8640960" cy="391707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sz="3200" dirty="0"/>
              <a:t>Pokuste se stručně vysvětlit, proč jste se pustil/i do sestavení, konstrukce vašeho zařízení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56200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3741D88-5B23-43BC-8FD2-4DA0AE40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Požadavky, parametry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86B585D-53EB-4CF9-8620-40EF060B5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2707"/>
            <a:ext cx="8229600" cy="380243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Pokuste se zde rozvést, co vaše zařízení umí?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414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diskusi, doplňující foto</a:t>
            </a:r>
          </a:p>
        </p:txBody>
      </p:sp>
    </p:spTree>
    <p:extLst>
      <p:ext uri="{BB962C8B-B14F-4D97-AF65-F5344CB8AC3E}">
        <p14:creationId xmlns:p14="http://schemas.microsoft.com/office/powerpoint/2010/main" val="1347133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</a:t>
            </a:r>
          </a:p>
        </p:txBody>
      </p:sp>
    </p:spTree>
    <p:extLst>
      <p:ext uri="{BB962C8B-B14F-4D97-AF65-F5344CB8AC3E}">
        <p14:creationId xmlns:p14="http://schemas.microsoft.com/office/powerpoint/2010/main" val="3641657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DD40A-C003-4EBF-B985-61AF352B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Funkce zařízení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47BCD32-67BB-4B27-8D49-2310FACDA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Jakým způsobem vaše zařízení funguje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bloková schémata elektronického návrhu, programu, poznámky k diskusi</a:t>
            </a:r>
          </a:p>
        </p:txBody>
      </p:sp>
    </p:spTree>
    <p:extLst>
      <p:ext uri="{BB962C8B-B14F-4D97-AF65-F5344CB8AC3E}">
        <p14:creationId xmlns:p14="http://schemas.microsoft.com/office/powerpoint/2010/main" val="1278405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E914E8-CCA4-40B2-B483-4DA028EE2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Shrnutí/Závěr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617B4D6-040E-42EE-B1E6-DBFBB0A7F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Sem patří shrnutí: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jestli zařízení funguje, případně, které části nefungují?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Co vašemu zařízení ještě chybí?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Čím by se dalo vylepšit?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/>
              <a:t>Co bylo špatně a proč?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dirty="0"/>
              <a:t>Rádi bychom se dozvěděli, co jste se řešením vašeho projektu naučili (stačí 1 – 2 největší problémy)</a:t>
            </a:r>
          </a:p>
        </p:txBody>
      </p:sp>
    </p:spTree>
    <p:extLst>
      <p:ext uri="{BB962C8B-B14F-4D97-AF65-F5344CB8AC3E}">
        <p14:creationId xmlns:p14="http://schemas.microsoft.com/office/powerpoint/2010/main" val="23648314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VUT">
      <a:dk1>
        <a:srgbClr val="000000"/>
      </a:dk1>
      <a:lt1>
        <a:srgbClr val="FFFFFF"/>
      </a:lt1>
      <a:dk2>
        <a:srgbClr val="595959"/>
      </a:dk2>
      <a:lt2>
        <a:srgbClr val="F1F5F5"/>
      </a:lt2>
      <a:accent1>
        <a:srgbClr val="C00000"/>
      </a:accent1>
      <a:accent2>
        <a:srgbClr val="FF0000"/>
      </a:accent2>
      <a:accent3>
        <a:srgbClr val="FFC000"/>
      </a:accent3>
      <a:accent4>
        <a:srgbClr val="FFFF00"/>
      </a:accent4>
      <a:accent5>
        <a:srgbClr val="B0F0C1"/>
      </a:accent5>
      <a:accent6>
        <a:srgbClr val="92CDDC"/>
      </a:accent6>
      <a:hlink>
        <a:srgbClr val="31859B"/>
      </a:hlink>
      <a:folHlink>
        <a:srgbClr val="205867"/>
      </a:folHlink>
    </a:clrScheme>
    <a:fontScheme name="VU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7372</TotalTime>
  <Words>280</Words>
  <Application>Microsoft Office PowerPoint</Application>
  <PresentationFormat>Předvádění na obrazovce (16:10)</PresentationFormat>
  <Paragraphs>46</Paragraphs>
  <Slides>12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Wingdings</vt:lpstr>
      <vt:lpstr>Motiv systému Office</vt:lpstr>
      <vt:lpstr>Ukázková prezentace  pro soutěž  Mikrokontroléry letí</vt:lpstr>
      <vt:lpstr>Obsah prezentace</vt:lpstr>
      <vt:lpstr>Prezentace aplikace PowerPoint</vt:lpstr>
      <vt:lpstr>Motivace</vt:lpstr>
      <vt:lpstr>Požadavky, parametry zařízení</vt:lpstr>
      <vt:lpstr>Funkce zařízení</vt:lpstr>
      <vt:lpstr>Funkce zařízení</vt:lpstr>
      <vt:lpstr>Funkce zařízení</vt:lpstr>
      <vt:lpstr>Shrnutí/Závěr</vt:lpstr>
      <vt:lpstr>Prezentace aplikace PowerPoint</vt:lpstr>
      <vt:lpstr>Prezentace aplikace PowerPoint</vt:lpstr>
      <vt:lpstr>Pár typů na závěr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Vaňková Marta</dc:creator>
  <cp:lastModifiedBy>Dušek Jan (146814)</cp:lastModifiedBy>
  <cp:revision>106</cp:revision>
  <dcterms:created xsi:type="dcterms:W3CDTF">2016-01-14T08:43:43Z</dcterms:created>
  <dcterms:modified xsi:type="dcterms:W3CDTF">2021-05-17T11:32:14Z</dcterms:modified>
</cp:coreProperties>
</file>